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65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3E03-618C-4042-A93A-D07BE8614B97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14F-02AE-4648-BF25-94D50A4986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3E03-618C-4042-A93A-D07BE8614B97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14F-02AE-4648-BF25-94D50A4986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77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3E03-618C-4042-A93A-D07BE8614B97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14F-02AE-4648-BF25-94D50A4986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02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3E03-618C-4042-A93A-D07BE8614B97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14F-02AE-4648-BF25-94D50A4986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45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3E03-618C-4042-A93A-D07BE8614B97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14F-02AE-4648-BF25-94D50A4986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634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3E03-618C-4042-A93A-D07BE8614B97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14F-02AE-4648-BF25-94D50A4986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634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3E03-618C-4042-A93A-D07BE8614B97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14F-02AE-4648-BF25-94D50A4986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475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3E03-618C-4042-A93A-D07BE8614B97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14F-02AE-4648-BF25-94D50A4986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6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3E03-618C-4042-A93A-D07BE8614B97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14F-02AE-4648-BF25-94D50A4986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933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3E03-618C-4042-A93A-D07BE8614B97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14F-02AE-4648-BF25-94D50A4986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50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3E03-618C-4042-A93A-D07BE8614B97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14F-02AE-4648-BF25-94D50A4986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682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13E03-618C-4042-A93A-D07BE8614B97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5F14F-02AE-4648-BF25-94D50A4986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450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 </a:t>
            </a:r>
            <a:r>
              <a:rPr lang="es-MX" b="1" dirty="0" smtClean="0"/>
              <a:t>Grafo </a:t>
            </a:r>
            <a:r>
              <a:rPr lang="es-MX" b="1" dirty="0"/>
              <a:t>de similitud de documentos </a:t>
            </a:r>
            <a:r>
              <a:rPr lang="es-MX" b="1" dirty="0" smtClean="0"/>
              <a:t>del </a:t>
            </a:r>
            <a:r>
              <a:rPr lang="es-MX" b="1" dirty="0"/>
              <a:t>Repositorio Universitario del </a:t>
            </a:r>
            <a:r>
              <a:rPr lang="es-MX" b="1" dirty="0" err="1"/>
              <a:t>IIEc</a:t>
            </a:r>
            <a:r>
              <a:rPr lang="es-MX" b="1" dirty="0"/>
              <a:t>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MX" sz="2800" dirty="0"/>
          </a:p>
          <a:p>
            <a:r>
              <a:rPr lang="es-MX" sz="2800" dirty="0"/>
              <a:t> Carlos Francisco Méndez </a:t>
            </a:r>
            <a:r>
              <a:rPr lang="es-MX" sz="2800" dirty="0" smtClean="0"/>
              <a:t>Cruz</a:t>
            </a:r>
          </a:p>
          <a:p>
            <a:r>
              <a:rPr lang="es-MX" sz="2800" dirty="0" smtClean="0"/>
              <a:t>Grupo </a:t>
            </a:r>
            <a:r>
              <a:rPr lang="es-MX" sz="2800" dirty="0"/>
              <a:t>de Ingeniería Lingüística (IINGEN) </a:t>
            </a:r>
          </a:p>
        </p:txBody>
      </p:sp>
    </p:spTree>
    <p:extLst>
      <p:ext uri="{BB962C8B-B14F-4D97-AF65-F5344CB8AC3E}">
        <p14:creationId xmlns:p14="http://schemas.microsoft.com/office/powerpoint/2010/main" val="56547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Técnica: similitud textual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Calcular </a:t>
            </a:r>
            <a:r>
              <a:rPr lang="es-MX" dirty="0"/>
              <a:t>qué tan parecidos son dos documentos en cuanto a su contenido </a:t>
            </a:r>
            <a:r>
              <a:rPr lang="es-MX" dirty="0" smtClean="0"/>
              <a:t>textual (no temático ni semántico).</a:t>
            </a:r>
          </a:p>
          <a:p>
            <a:r>
              <a:rPr lang="es-MX" dirty="0" smtClean="0"/>
              <a:t>El </a:t>
            </a:r>
            <a:r>
              <a:rPr lang="es-MX" dirty="0"/>
              <a:t>resultado es una medida entre 0 y 1 que nos indica el grado de </a:t>
            </a:r>
            <a:r>
              <a:rPr lang="es-MX" dirty="0" smtClean="0"/>
              <a:t>similitud.</a:t>
            </a:r>
          </a:p>
          <a:p>
            <a:r>
              <a:rPr lang="es-MX" dirty="0" smtClean="0"/>
              <a:t>Entre </a:t>
            </a:r>
            <a:r>
              <a:rPr lang="es-MX" dirty="0"/>
              <a:t>más cerca de 1, la similitud es mayor. </a:t>
            </a:r>
            <a:endParaRPr lang="es-MX" dirty="0" smtClean="0"/>
          </a:p>
          <a:p>
            <a:r>
              <a:rPr lang="es-MX" dirty="0" smtClean="0"/>
              <a:t>Similitud coseno.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55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Procedimiento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Búsqueda por metadatos.</a:t>
            </a:r>
          </a:p>
          <a:p>
            <a:pPr lvl="1"/>
            <a:r>
              <a:rPr lang="es-MX" dirty="0" smtClean="0"/>
              <a:t>El </a:t>
            </a:r>
            <a:r>
              <a:rPr lang="es-MX" dirty="0"/>
              <a:t>usuario buscar un documento </a:t>
            </a:r>
            <a:r>
              <a:rPr lang="es-MX" dirty="0" smtClean="0"/>
              <a:t>mediante </a:t>
            </a:r>
            <a:r>
              <a:rPr lang="es-MX" dirty="0"/>
              <a:t>el buscador del </a:t>
            </a:r>
            <a:r>
              <a:rPr lang="es-MX" dirty="0" smtClean="0"/>
              <a:t>Repositorio</a:t>
            </a:r>
          </a:p>
          <a:p>
            <a:r>
              <a:rPr lang="es-MX" dirty="0" smtClean="0"/>
              <a:t>Búsqueda más allá de los metadatos.</a:t>
            </a:r>
          </a:p>
          <a:p>
            <a:pPr lvl="1"/>
            <a:r>
              <a:rPr lang="es-MX" dirty="0" smtClean="0"/>
              <a:t>Una </a:t>
            </a:r>
            <a:r>
              <a:rPr lang="es-MX" dirty="0"/>
              <a:t>vez seleccionado un documento, el Repositorio mostraría </a:t>
            </a:r>
            <a:r>
              <a:rPr lang="es-MX" dirty="0" smtClean="0"/>
              <a:t>sus documentos </a:t>
            </a:r>
            <a:r>
              <a:rPr lang="es-MX" dirty="0"/>
              <a:t>más parecidos </a:t>
            </a:r>
            <a:r>
              <a:rPr lang="es-MX" dirty="0" smtClean="0"/>
              <a:t>de </a:t>
            </a:r>
            <a:r>
              <a:rPr lang="es-MX" dirty="0"/>
              <a:t>forma que el usuario puede </a:t>
            </a:r>
            <a:r>
              <a:rPr lang="es-MX" dirty="0" smtClean="0"/>
              <a:t>ampliar su búsqueda con </a:t>
            </a:r>
            <a:r>
              <a:rPr lang="es-MX" dirty="0"/>
              <a:t>otro documento </a:t>
            </a:r>
            <a:r>
              <a:rPr lang="es-MX" dirty="0" smtClean="0"/>
              <a:t>similar.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38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5852" t="23268" r="15147" b="10520"/>
          <a:stretch/>
        </p:blipFill>
        <p:spPr>
          <a:xfrm>
            <a:off x="0" y="0"/>
            <a:ext cx="12192001" cy="658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5927" t="22488" r="15512" b="12992"/>
          <a:stretch/>
        </p:blipFill>
        <p:spPr>
          <a:xfrm>
            <a:off x="0" y="-1"/>
            <a:ext cx="12192000" cy="64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7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6147" t="11171" r="15366" b="11041"/>
          <a:stretch/>
        </p:blipFill>
        <p:spPr>
          <a:xfrm>
            <a:off x="0" y="-1"/>
            <a:ext cx="10755086" cy="687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Consideraciones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Tamaño del documento</a:t>
            </a:r>
          </a:p>
          <a:p>
            <a:pPr lvl="1"/>
            <a:r>
              <a:rPr lang="es-MX" dirty="0" smtClean="0"/>
              <a:t>Documentos con muchos temas</a:t>
            </a:r>
          </a:p>
          <a:p>
            <a:r>
              <a:rPr lang="es-MX" dirty="0" smtClean="0"/>
              <a:t>Documentos contenidos en otros documentos</a:t>
            </a:r>
          </a:p>
          <a:p>
            <a:pPr lvl="1"/>
            <a:r>
              <a:rPr lang="es-MX" dirty="0" smtClean="0"/>
              <a:t>Artículo de revista vs Revista</a:t>
            </a:r>
          </a:p>
          <a:p>
            <a:r>
              <a:rPr lang="es-MX" dirty="0" smtClean="0"/>
              <a:t>Documentos duplicados</a:t>
            </a:r>
          </a:p>
          <a:p>
            <a:r>
              <a:rPr lang="es-MX" dirty="0" smtClean="0"/>
              <a:t>Errores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819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Trabajo futuro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Otras medidas de similitud (distancia)</a:t>
            </a:r>
          </a:p>
          <a:p>
            <a:r>
              <a:rPr lang="es-MX" dirty="0" smtClean="0"/>
              <a:t>Similitud temática y “semántica”</a:t>
            </a:r>
          </a:p>
          <a:p>
            <a:r>
              <a:rPr lang="es-MX" dirty="0" smtClean="0"/>
              <a:t>Descubrir relaciones no explícitas entre investigaciones</a:t>
            </a:r>
          </a:p>
          <a:p>
            <a:pPr marL="457200" lvl="1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2863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Utilidad de la herramienta</a:t>
            </a:r>
          </a:p>
          <a:p>
            <a:r>
              <a:rPr lang="es-MX" dirty="0" smtClean="0"/>
              <a:t>Potencial de la herramienta (por ejemplo, entre repositorios)</a:t>
            </a:r>
          </a:p>
          <a:p>
            <a:r>
              <a:rPr lang="es-MX" dirty="0" smtClean="0"/>
              <a:t>Comentarios</a:t>
            </a:r>
          </a:p>
          <a:p>
            <a:endParaRPr lang="es-MX" dirty="0"/>
          </a:p>
          <a:p>
            <a:pPr marL="0" indent="0" algn="ctr">
              <a:buNone/>
            </a:pPr>
            <a:r>
              <a:rPr lang="es-MX" sz="3600" dirty="0" smtClean="0"/>
              <a:t>www.corpus.unam.mx/economicas</a:t>
            </a:r>
            <a:endParaRPr lang="es-MX" sz="36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47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175</Words>
  <Application>Microsoft Office PowerPoint</Application>
  <PresentationFormat>Panorámica</PresentationFormat>
  <Paragraphs>31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  Grafo de similitud de documentos del Repositorio Universitario del IIEc </vt:lpstr>
      <vt:lpstr>Técnica: similitud textual</vt:lpstr>
      <vt:lpstr>Procedimiento</vt:lpstr>
      <vt:lpstr>Presentación de PowerPoint</vt:lpstr>
      <vt:lpstr>Presentación de PowerPoint</vt:lpstr>
      <vt:lpstr>Presentación de PowerPoint</vt:lpstr>
      <vt:lpstr>Consideraciones</vt:lpstr>
      <vt:lpstr>Trabajo futuro</vt:lpstr>
      <vt:lpstr>Evaluación</vt:lpstr>
    </vt:vector>
  </TitlesOfParts>
  <Company>Instituto de Ingeniería UNAM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Grafo de similitud de documentos del Repositorio Universitario del IIEc</dc:title>
  <dc:creator>Carlos Francisco Méndez Cruz</dc:creator>
  <cp:lastModifiedBy>Carlos Francisco Méndez Cruz</cp:lastModifiedBy>
  <cp:revision>8</cp:revision>
  <dcterms:created xsi:type="dcterms:W3CDTF">2015-06-11T01:36:10Z</dcterms:created>
  <dcterms:modified xsi:type="dcterms:W3CDTF">2015-06-11T02:26:53Z</dcterms:modified>
</cp:coreProperties>
</file>